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40234-75D8-4A15-80A0-9747DA6882F0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47C03-C64A-4FDE-B4E4-71FD08F20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4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1F38-DA20-48EC-9F9E-15B8E26CD4F1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FB30-62FA-4682-BB9C-AC742A7E3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FB30-62FA-4682-BB9C-AC742A7E37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9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6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0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4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6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1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4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EC0D-9549-4050-AA16-1BD310054F9C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DDD1-EF58-42D9-9779-E8BA25AA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46056" y="5099230"/>
            <a:ext cx="6701930" cy="13981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УМВД РОССИИ ПО  ОРЕНБУРГСКОЙ ОБЛАСТИ ПРЕДУПРЕЖДАЕТ ОБ УГОЛОВНОЙ И </a:t>
            </a:r>
          </a:p>
          <a:p>
            <a:pPr>
              <a:lnSpc>
                <a:spcPct val="10000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ОТВЕТСТВЕННОСТИ ЗА УПОТРЕБЛЕНИЕ, </a:t>
            </a:r>
          </a:p>
          <a:p>
            <a:pPr>
              <a:lnSpc>
                <a:spcPct val="10000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И РЕАЛИЗАЦИЮ НАРКОТИЧЕСКИХ СРЕДСТВ.</a:t>
            </a:r>
          </a:p>
          <a:p>
            <a:pPr>
              <a:lnSpc>
                <a:spcPct val="10000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НАКАЗАНИЕ –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ПОЖИЗНЕНОЕ ЛИШЕНИЕ СВОБОДЫ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>
              <a:lnSpc>
                <a:spcPct val="100000"/>
              </a:lnSpc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 t="1604" r="27309" b="12682"/>
          <a:stretch/>
        </p:blipFill>
        <p:spPr>
          <a:xfrm>
            <a:off x="680504" y="5121277"/>
            <a:ext cx="1796143" cy="168681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5" r="66786" b="55093"/>
          <a:stretch/>
        </p:blipFill>
        <p:spPr>
          <a:xfrm>
            <a:off x="1855286" y="6060400"/>
            <a:ext cx="623727" cy="52759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25" t="-469" r="34642" b="54816"/>
          <a:stretch/>
        </p:blipFill>
        <p:spPr>
          <a:xfrm>
            <a:off x="2043587" y="5517502"/>
            <a:ext cx="522514" cy="52031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81" r="1786" b="54824"/>
          <a:stretch/>
        </p:blipFill>
        <p:spPr>
          <a:xfrm>
            <a:off x="1699060" y="5065586"/>
            <a:ext cx="507811" cy="500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t="50949" r="69111" b="4059"/>
          <a:stretch/>
        </p:blipFill>
        <p:spPr>
          <a:xfrm>
            <a:off x="1051353" y="5033277"/>
            <a:ext cx="567474" cy="56499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8" t="50768" r="33964" b="4239"/>
          <a:stretch/>
        </p:blipFill>
        <p:spPr>
          <a:xfrm>
            <a:off x="671983" y="5517502"/>
            <a:ext cx="522084" cy="49598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2" t="53495" r="1584" b="132"/>
          <a:stretch/>
        </p:blipFill>
        <p:spPr>
          <a:xfrm>
            <a:off x="701962" y="6105557"/>
            <a:ext cx="569312" cy="57667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271971" y="361635"/>
            <a:ext cx="7357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СМЕРТЕЛЬНОЕ ОТРАВЛЕНИЕ НАРКОТИКАМИ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98615" y="748032"/>
            <a:ext cx="1584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102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ЧЕЛОВЕКА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78375" y="782662"/>
            <a:ext cx="16747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мерло от отравления наркотиками</a:t>
            </a:r>
          </a:p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Оренбургской области </a:t>
            </a:r>
          </a:p>
          <a:p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 году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1378" y="1918734"/>
            <a:ext cx="4468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ОТРАВЛЕНИЯ: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ошнота, рвота, пена изо рта;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ышечные спазмы;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аторможенность, сонливость;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ужение зрачков, холодный пот;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сознания, отсутствие пульса;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дыхание и сердцебиения.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88178" y="3948317"/>
            <a:ext cx="556485" cy="25717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102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28370" y="3950190"/>
            <a:ext cx="556485" cy="25717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03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200133" y="3950190"/>
            <a:ext cx="556485" cy="25717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112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970748" y="3889426"/>
            <a:ext cx="202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Скорая помощь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999100" y="1637435"/>
            <a:ext cx="247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НУЖНО ДЕЛАТЬ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199" y="2131144"/>
            <a:ext cx="659901" cy="578569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882657" y="2248242"/>
            <a:ext cx="341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03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63733" y="2698379"/>
            <a:ext cx="1657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ru-RU" sz="1100" dirty="0" smtClean="0"/>
              <a:t>Вызвать </a:t>
            </a:r>
          </a:p>
          <a:p>
            <a:r>
              <a:rPr lang="ru-RU" sz="1100" dirty="0"/>
              <a:t>с</a:t>
            </a:r>
            <a:r>
              <a:rPr lang="ru-RU" sz="1100" dirty="0" smtClean="0"/>
              <a:t>корую помощь</a:t>
            </a:r>
            <a:endParaRPr lang="ru-R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7177446" y="2713716"/>
            <a:ext cx="1657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2)    Положить человека</a:t>
            </a:r>
          </a:p>
          <a:p>
            <a:r>
              <a:rPr lang="ru-RU" sz="1100" dirty="0" smtClean="0"/>
              <a:t>                    на бок</a:t>
            </a:r>
            <a:endParaRPr lang="ru-RU" sz="1100"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091" y="2210437"/>
            <a:ext cx="1147474" cy="55767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646636" y="3709296"/>
            <a:ext cx="16571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3) Если человек не дышит, сделать искусственное дыхание</a:t>
            </a:r>
            <a:endParaRPr lang="ru-RU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7311676" y="3681262"/>
            <a:ext cx="16571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4) Если нет пульса, начать непрямой массаж сердца</a:t>
            </a:r>
            <a:endParaRPr lang="ru-RU" sz="1100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082" y="3100295"/>
            <a:ext cx="779492" cy="587217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657" y="3144603"/>
            <a:ext cx="634002" cy="52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60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119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Krest23</dc:creator>
  <cp:lastModifiedBy>eshtanko</cp:lastModifiedBy>
  <cp:revision>12</cp:revision>
  <cp:lastPrinted>2024-02-12T10:45:17Z</cp:lastPrinted>
  <dcterms:created xsi:type="dcterms:W3CDTF">2024-02-08T16:51:14Z</dcterms:created>
  <dcterms:modified xsi:type="dcterms:W3CDTF">2024-02-20T12:44:26Z</dcterms:modified>
</cp:coreProperties>
</file>